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iv7l8SkBQm+cPOlH0qHXdJCXIf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4820a09fcd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4820a09fcd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4820a09fc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14820a09fcd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4820a09fc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14820a09fcd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4820a09fcd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4820a09fcd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1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5046125" y="3840470"/>
            <a:ext cx="6265500" cy="10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 sz="4000"/>
          </a:p>
        </p:txBody>
      </p:sp>
      <p:sp>
        <p:nvSpPr>
          <p:cNvPr id="86" name="Google Shape;86;p1"/>
          <p:cNvSpPr txBox="1"/>
          <p:nvPr>
            <p:ph idx="1" type="subTitle"/>
          </p:nvPr>
        </p:nvSpPr>
        <p:spPr>
          <a:xfrm>
            <a:off x="5046125" y="5246375"/>
            <a:ext cx="6265500" cy="7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4820a09fcd_0_2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g14820a09fcd_0_2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4" name="Google Shape;144;g14820a09fcd_0_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7978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 txBox="1"/>
          <p:nvPr>
            <p:ph type="title"/>
          </p:nvPr>
        </p:nvSpPr>
        <p:spPr>
          <a:xfrm>
            <a:off x="4993389" y="2907783"/>
            <a:ext cx="6369050" cy="17723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g14820a09fcd_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7978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14820a09fcd_0_2"/>
          <p:cNvSpPr txBox="1"/>
          <p:nvPr>
            <p:ph type="title"/>
          </p:nvPr>
        </p:nvSpPr>
        <p:spPr>
          <a:xfrm>
            <a:off x="4993389" y="2907783"/>
            <a:ext cx="6369000" cy="177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g14820a09fcd_0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7978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g14820a09fcd_0_8"/>
          <p:cNvSpPr txBox="1"/>
          <p:nvPr>
            <p:ph type="title"/>
          </p:nvPr>
        </p:nvSpPr>
        <p:spPr>
          <a:xfrm>
            <a:off x="4993389" y="2907783"/>
            <a:ext cx="6369000" cy="177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type="title"/>
          </p:nvPr>
        </p:nvSpPr>
        <p:spPr>
          <a:xfrm>
            <a:off x="3657600" y="365125"/>
            <a:ext cx="76962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5" name="Google Shape;115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16" name="Google Shape;11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2" name="Google Shape;122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23" name="Google Shape;123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9" name="Google Shape;129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30" name="Google Shape;13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4820a09fcd_0_1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14820a09fcd_0_1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7" name="Google Shape;137;g14820a09fcd_0_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2022-07-26T15:22:35Z</dcterms:created>
  <dc:creator>Carlos</dc:creator>
</cp:coreProperties>
</file>